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357" r:id="rId2"/>
    <p:sldId id="361" r:id="rId3"/>
    <p:sldId id="360" r:id="rId4"/>
    <p:sldId id="359" r:id="rId5"/>
    <p:sldId id="35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62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63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64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65" r:id="rId104"/>
    <p:sldId id="351" r:id="rId105"/>
    <p:sldId id="352" r:id="rId106"/>
    <p:sldId id="353" r:id="rId107"/>
    <p:sldId id="354" r:id="rId108"/>
    <p:sldId id="355" r:id="rId109"/>
    <p:sldId id="356" r:id="rId110"/>
    <p:sldId id="367" r:id="rId111"/>
    <p:sldId id="366" r:id="rId11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E4C0B-D87E-4C6C-A1C0-FF16BFF5BF85}" type="datetimeFigureOut">
              <a:rPr lang="en-IN" smtClean="0"/>
              <a:t>28-03-2014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1461-717F-419D-ABF8-46ECC413294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812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81461-717F-419D-ABF8-46ECC4132940}" type="slidenum">
              <a:rPr lang="en-IN" smtClean="0"/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81461-717F-419D-ABF8-46ECC4132940}" type="slidenum">
              <a:rPr lang="en-IN" smtClean="0"/>
              <a:t>99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99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51523-83DD-4FB8-BE2D-6A24B5B9DC28}" type="datetimeFigureOut">
              <a:rPr lang="en-IN" smtClean="0"/>
              <a:pPr/>
              <a:t>28-03-2014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176F1-4F75-43DC-AFBE-4B4F06F93FE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hyperlink" Target="http://www.facebook.com/ben.gosm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linkedin.com/pub/ben-gosman/6/498/2b9" TargetMode="External"/><Relationship Id="rId4" Type="http://schemas.openxmlformats.org/officeDocument/2006/relationships/hyperlink" Target="http://cavemenneverdobusiness.n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cavemenneverdobusiness.nl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en.gosman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linkedin.com/pub/ben-gosman/6/498/2b9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.png"/><Relationship Id="rId7" Type="http://schemas.openxmlformats.org/officeDocument/2006/relationships/hyperlink" Target="http://www.facebook.com/ben.gosma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linkedin.com/pub/ben-gosman/6/498/2b9" TargetMode="External"/><Relationship Id="rId4" Type="http://schemas.openxmlformats.org/officeDocument/2006/relationships/hyperlink" Target="http://cavemenneverdobusiness.n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il\Desktop\Cavemen-Binnenwerk-SPREAD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998663"/>
            <a:ext cx="7342187" cy="2859087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il\Desktop\cave-nl\Cavemen-Binnenwerk-SPREAD-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225902" cy="4421534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06513"/>
            <a:ext cx="9144000" cy="42433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36613"/>
            <a:ext cx="9144000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476672"/>
            <a:ext cx="8244408" cy="56336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nil\Desktop\Cavemen-Binnenwerk-SPREAD-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1304" y="282575"/>
            <a:ext cx="8652696" cy="59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8532440" cy="58512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6834" y="293689"/>
            <a:ext cx="8877166" cy="60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9606" y="315913"/>
            <a:ext cx="8804394" cy="59934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6" name="Picture 15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7" name="Picture 16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2600"/>
            <a:ext cx="9144000" cy="589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3" name="Picture 12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4" name="Picture 13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0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7764" y="350839"/>
            <a:ext cx="8636236" cy="58144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3" name="Picture 12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4" name="Picture 13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3940" y="617539"/>
            <a:ext cx="8790060" cy="54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40"/>
            <a:ext cx="9144000" cy="598971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7" name="Picture 6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8" name="Picture 7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825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4752528" cy="2736304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39825"/>
            <a:ext cx="9144000" cy="45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8488"/>
            <a:ext cx="9144000" cy="56594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36663"/>
            <a:ext cx="9144000" cy="43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7975"/>
            <a:ext cx="9144000" cy="6240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1600" y="404664"/>
            <a:ext cx="8172400" cy="56043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49300"/>
            <a:ext cx="9144000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4"/>
              </a:rPr>
              <a:t>Cavemen Never Do </a:t>
            </a:r>
            <a:r>
              <a:rPr lang="en-IN" dirty="0" smtClean="0">
                <a:hlinkClick r:id="rId4"/>
              </a:rPr>
              <a:t>Business.nl</a:t>
            </a:r>
            <a:r>
              <a:rPr lang="en-IN" dirty="0" smtClean="0">
                <a:hlinkClick r:id="rId4"/>
              </a:rPr>
              <a:t>, by Ben </a:t>
            </a:r>
            <a:r>
              <a:rPr lang="en-IN" dirty="0" err="1" smtClean="0">
                <a:hlinkClick r:id="rId4"/>
              </a:rPr>
              <a:t>Gosman</a:t>
            </a:r>
            <a:r>
              <a:rPr lang="en-IN" dirty="0" smtClean="0">
                <a:hlinkClick r:id="rId4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95350"/>
            <a:ext cx="9144000" cy="5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il\Desktop\Cavemen-Binnenwerk-SPREAD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693738"/>
            <a:ext cx="4926013" cy="5470525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404664"/>
            <a:ext cx="8388424" cy="57670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3663"/>
            <a:ext cx="9144000" cy="41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7213"/>
            <a:ext cx="9144000" cy="57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06513"/>
            <a:ext cx="9144000" cy="4243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7" name="Picture 6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8" name="Picture 7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46238"/>
            <a:ext cx="9144000" cy="35639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1514"/>
            <a:ext cx="8676456" cy="52329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54100"/>
            <a:ext cx="9144000" cy="47482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0"/>
            <a:ext cx="91440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2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25613"/>
            <a:ext cx="9144000" cy="34051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il\Desktop\Cavemen-Binnenwerk-SPREAD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6858000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00113"/>
            <a:ext cx="9144000" cy="50561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0900"/>
            <a:ext cx="9144000" cy="51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il\Desktop\cave-nl\Cavemen-Binnenwerk-SPREAD-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702748" cy="5269513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36663"/>
            <a:ext cx="9144000" cy="4384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11250"/>
            <a:ext cx="9144000" cy="46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332656"/>
            <a:ext cx="8532440" cy="57801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5000"/>
            <a:ext cx="9144000" cy="55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90613"/>
            <a:ext cx="9144000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63613"/>
            <a:ext cx="9144000" cy="49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3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9144000" cy="62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il\Desktop\Cavemen-Binnenwerk-SPREAD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2"/>
            <a:ext cx="9143999" cy="5272876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1788"/>
            <a:ext cx="9144000" cy="61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404664"/>
            <a:ext cx="8388424" cy="57102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4664"/>
            <a:ext cx="8532440" cy="58793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74725"/>
            <a:ext cx="9144000" cy="49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404664"/>
            <a:ext cx="8172400" cy="56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5013"/>
            <a:ext cx="9144000" cy="53863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81050"/>
            <a:ext cx="9144000" cy="52943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4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27113"/>
            <a:ext cx="9144000" cy="48021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nil\Desktop\Cavemen-Binnenwerk-SPREAD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09613"/>
            <a:ext cx="9144000" cy="5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93788"/>
            <a:ext cx="9144000" cy="46688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60450"/>
            <a:ext cx="9144000" cy="47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32656"/>
            <a:ext cx="8244408" cy="5626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71563"/>
            <a:ext cx="9144000" cy="47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nil\Desktop\Cavemen-Binnenwerk-SPREAD-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5913"/>
            <a:ext cx="9144000" cy="62245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7" name="Picture 6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8" name="Picture 7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0225"/>
            <a:ext cx="9144000" cy="57959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332656"/>
            <a:ext cx="8172400" cy="56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5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8892480" cy="63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09738"/>
            <a:ext cx="9144000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3425"/>
            <a:ext cx="9144000" cy="53895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672"/>
            <a:ext cx="8388424" cy="57379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361950"/>
            <a:ext cx="8604448" cy="57721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nil\Desktop\Cavemen-Binnenwerk-SPREAD-6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8358"/>
            <a:ext cx="7920880" cy="5901698"/>
          </a:xfrm>
          <a:prstGeom prst="rect">
            <a:avLst/>
          </a:prstGeom>
          <a:noFill/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00138"/>
            <a:ext cx="914400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9"/>
            <a:ext cx="8316416" cy="57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225"/>
            <a:ext cx="9144000" cy="68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285750"/>
            <a:ext cx="8532440" cy="5866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8676456" cy="59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6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28790" y="338139"/>
            <a:ext cx="8515210" cy="57551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79513"/>
            <a:ext cx="9144000" cy="44973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2762" y="331789"/>
            <a:ext cx="8611238" cy="58335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332656"/>
            <a:ext cx="8172400" cy="55631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52563"/>
            <a:ext cx="9144000" cy="39512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2300"/>
            <a:ext cx="9144000" cy="56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01625"/>
            <a:ext cx="8748464" cy="59841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8316416" cy="57175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718" y="301625"/>
            <a:ext cx="8572282" cy="58636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8532440" cy="5836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7704" y="285750"/>
            <a:ext cx="8866295" cy="60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7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476672"/>
            <a:ext cx="8100392" cy="55690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70025"/>
            <a:ext cx="9144000" cy="39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27584" y="307976"/>
            <a:ext cx="8316416" cy="5675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nil\Desktop\Cavemen-Binnenwerk-SPREAD-8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476672"/>
            <a:ext cx="7956376" cy="54700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95425"/>
            <a:ext cx="91440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240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3700"/>
            <a:ext cx="9144000" cy="60690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672"/>
            <a:ext cx="9144000" cy="54244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98538"/>
            <a:ext cx="9144000" cy="48593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7388"/>
            <a:ext cx="9144000" cy="54816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8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45386" y="315913"/>
            <a:ext cx="8698613" cy="5921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5313"/>
            <a:ext cx="9144000" cy="5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06513"/>
            <a:ext cx="9144000" cy="42433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8206" y="373063"/>
            <a:ext cx="8665794" cy="57922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28688"/>
            <a:ext cx="9144000" cy="49990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7720" y="361950"/>
            <a:ext cx="8436280" cy="56593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0890" y="673100"/>
            <a:ext cx="8753110" cy="52761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il\Desktop\Cavemen-Binnenwerk-SPREAD-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367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96950"/>
            <a:ext cx="9144000" cy="48625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620688"/>
            <a:ext cx="8063929" cy="54893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82700"/>
            <a:ext cx="9144000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3"/>
              </a:rPr>
              <a:t>Cavemen Never Do </a:t>
            </a:r>
            <a:r>
              <a:rPr lang="en-IN" dirty="0" smtClean="0">
                <a:hlinkClick r:id="rId3"/>
              </a:rPr>
              <a:t>Business.nl</a:t>
            </a:r>
            <a:r>
              <a:rPr lang="en-IN" dirty="0" smtClean="0">
                <a:hlinkClick r:id="rId3"/>
              </a:rPr>
              <a:t>, by Ben </a:t>
            </a:r>
            <a:r>
              <a:rPr lang="en-IN" dirty="0" err="1" smtClean="0">
                <a:hlinkClick r:id="rId3"/>
              </a:rPr>
              <a:t>Gosman</a:t>
            </a:r>
            <a:r>
              <a:rPr lang="en-IN" dirty="0" smtClean="0">
                <a:hlinkClick r:id="rId3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emen-Binnenwerk-SPREAD-9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54038"/>
            <a:ext cx="9144000" cy="5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48336" y="6453336"/>
            <a:ext cx="4616152" cy="288032"/>
          </a:xfrm>
        </p:spPr>
        <p:txBody>
          <a:bodyPr/>
          <a:lstStyle/>
          <a:p>
            <a:r>
              <a:rPr lang="en-IN" dirty="0" smtClean="0">
                <a:hlinkClick r:id="rId4"/>
              </a:rPr>
              <a:t>Cavemen Never Do </a:t>
            </a:r>
            <a:r>
              <a:rPr lang="en-IN" dirty="0" smtClean="0">
                <a:hlinkClick r:id="rId4"/>
              </a:rPr>
              <a:t>Business.nl</a:t>
            </a:r>
            <a:r>
              <a:rPr lang="en-IN" dirty="0" smtClean="0">
                <a:hlinkClick r:id="rId4"/>
              </a:rPr>
              <a:t>, by Ben </a:t>
            </a:r>
            <a:r>
              <a:rPr lang="en-IN" dirty="0" err="1" smtClean="0">
                <a:hlinkClick r:id="rId4"/>
              </a:rPr>
              <a:t>Gosman</a:t>
            </a:r>
            <a:r>
              <a:rPr lang="en-IN" dirty="0" smtClean="0">
                <a:hlinkClick r:id="rId4"/>
              </a:rPr>
              <a:t>   </a:t>
            </a:r>
            <a:endParaRPr lang="en-IN" dirty="0"/>
          </a:p>
        </p:txBody>
      </p:sp>
      <p:pic>
        <p:nvPicPr>
          <p:cNvPr id="10" name="Picture 9" descr="likedin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4898" y="6525344"/>
            <a:ext cx="209550" cy="171450"/>
          </a:xfrm>
          <a:prstGeom prst="rect">
            <a:avLst/>
          </a:prstGeom>
        </p:spPr>
      </p:pic>
      <p:pic>
        <p:nvPicPr>
          <p:cNvPr id="11" name="Picture 10" descr="facebook.png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39497" y="6525344"/>
            <a:ext cx="180975" cy="180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850</Words>
  <Application>Microsoft Office PowerPoint</Application>
  <PresentationFormat>On-screen Show (4:3)</PresentationFormat>
  <Paragraphs>108</Paragraphs>
  <Slides>111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sanil</dc:creator>
  <cp:lastModifiedBy>sanil</cp:lastModifiedBy>
  <cp:revision>18</cp:revision>
  <dcterms:created xsi:type="dcterms:W3CDTF">2014-02-27T04:21:45Z</dcterms:created>
  <dcterms:modified xsi:type="dcterms:W3CDTF">2014-03-28T09:24:08Z</dcterms:modified>
</cp:coreProperties>
</file>